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Raleway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Lato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aleway-bold.fntdata"/><Relationship Id="rId14" Type="http://schemas.openxmlformats.org/officeDocument/2006/relationships/font" Target="fonts/Raleway-regular.fntdata"/><Relationship Id="rId17" Type="http://schemas.openxmlformats.org/officeDocument/2006/relationships/font" Target="fonts/Raleway-boldItalic.fntdata"/><Relationship Id="rId16" Type="http://schemas.openxmlformats.org/officeDocument/2006/relationships/font" Target="fonts/Raleway-italic.fntdata"/><Relationship Id="rId5" Type="http://schemas.openxmlformats.org/officeDocument/2006/relationships/slide" Target="slides/slide1.xml"/><Relationship Id="rId19" Type="http://schemas.openxmlformats.org/officeDocument/2006/relationships/font" Target="fonts/Lato-bold.fntdata"/><Relationship Id="rId6" Type="http://schemas.openxmlformats.org/officeDocument/2006/relationships/slide" Target="slides/slide2.xml"/><Relationship Id="rId18" Type="http://schemas.openxmlformats.org/officeDocument/2006/relationships/font" Target="fonts/La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eaf1043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eaf1043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eaf10438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eaf10438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eaf10438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eaf10438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eaf10438d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eaf10438d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eaf10438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eaf10438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eaf10438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eaf10438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eaf10438d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eaf10438d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eaf10438d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eaf10438d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8.jpg"/><Relationship Id="rId5" Type="http://schemas.openxmlformats.org/officeDocument/2006/relationships/image" Target="../media/image6.jpg"/><Relationship Id="rId6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 rot="-5712536">
            <a:off x="1530649" y="1651515"/>
            <a:ext cx="1824033" cy="1450790"/>
          </a:xfrm>
          <a:prstGeom prst="blockArc">
            <a:avLst>
              <a:gd fmla="val 13392509" name="adj1"/>
              <a:gd fmla="val 21050658" name="adj2"/>
              <a:gd fmla="val 3846" name="adj3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OrangeFlare</a:t>
            </a:r>
            <a:endParaRPr/>
          </a:p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Auburn Hack-a-thon 2019</a:t>
            </a:r>
            <a:endParaRPr/>
          </a:p>
        </p:txBody>
      </p:sp>
      <p:sp>
        <p:nvSpPr>
          <p:cNvPr id="89" name="Google Shape;89;p13"/>
          <p:cNvSpPr/>
          <p:nvPr/>
        </p:nvSpPr>
        <p:spPr>
          <a:xfrm>
            <a:off x="1516550" y="954450"/>
            <a:ext cx="1508400" cy="1092300"/>
          </a:xfrm>
          <a:prstGeom prst="sun">
            <a:avLst>
              <a:gd fmla="val 46875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Idea</a:t>
            </a:r>
            <a:endParaRPr/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</a:t>
            </a:r>
            <a:r>
              <a:rPr lang="en" sz="1800"/>
              <a:t>n all-in-one disaster aid tool. We came up with three </a:t>
            </a:r>
            <a:r>
              <a:rPr lang="en" sz="1800"/>
              <a:t>features</a:t>
            </a:r>
            <a:r>
              <a:rPr lang="en" sz="1800"/>
              <a:t> we wanted to implement: 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getting users a quick guide to routes to a safe location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keeping them updated with local events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providing a location tool for finding survivors who are lost or trapped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</a:t>
            </a:r>
            <a:r>
              <a:rPr lang="en" sz="1400"/>
              <a:t> (AKA Morbituaries)</a:t>
            </a:r>
            <a:endParaRPr sz="1400"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729450" y="2078875"/>
            <a:ext cx="7957200" cy="22506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5"/>
          <p:cNvPicPr preferRelativeResize="0"/>
          <p:nvPr/>
        </p:nvPicPr>
        <p:blipFill rotWithShape="1">
          <a:blip r:embed="rId3">
            <a:alphaModFix/>
          </a:blip>
          <a:srcRect b="4055" l="0" r="0" t="7016"/>
          <a:stretch/>
        </p:blipFill>
        <p:spPr>
          <a:xfrm>
            <a:off x="729450" y="2236800"/>
            <a:ext cx="1785150" cy="200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9400" y="2231478"/>
            <a:ext cx="2057397" cy="1945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4600" y="2236791"/>
            <a:ext cx="2057397" cy="1945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180725"/>
            <a:ext cx="2057398" cy="2057398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 txBox="1"/>
          <p:nvPr/>
        </p:nvSpPr>
        <p:spPr>
          <a:xfrm>
            <a:off x="457125" y="4389650"/>
            <a:ext cx="2057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Michael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(Deceased)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2514600" y="4389650"/>
            <a:ext cx="2057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Cait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(Deceased Inside)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4572000" y="4389650"/>
            <a:ext cx="2057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Alec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(Status Unknown)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6629400" y="4389650"/>
            <a:ext cx="2057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Thatcher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(Super Deceased)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15"/>
          <p:cNvSpPr/>
          <p:nvPr/>
        </p:nvSpPr>
        <p:spPr>
          <a:xfrm>
            <a:off x="445425" y="1951350"/>
            <a:ext cx="1240800" cy="625800"/>
          </a:xfrm>
          <a:prstGeom prst="wedgeRectCallout">
            <a:avLst>
              <a:gd fmla="val 45727" name="adj1"/>
              <a:gd fmla="val 7709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</a:t>
            </a:r>
            <a:endParaRPr/>
          </a:p>
        </p:txBody>
      </p:sp>
      <p:sp>
        <p:nvSpPr>
          <p:cNvPr id="111" name="Google Shape;111;p15"/>
          <p:cNvSpPr/>
          <p:nvPr/>
        </p:nvSpPr>
        <p:spPr>
          <a:xfrm>
            <a:off x="7342725" y="1658325"/>
            <a:ext cx="1240800" cy="625800"/>
          </a:xfrm>
          <a:prstGeom prst="wedgeRectCallout">
            <a:avLst>
              <a:gd fmla="val 5237" name="adj1"/>
              <a:gd fmla="val 7212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</a:t>
            </a:r>
            <a:endParaRPr/>
          </a:p>
        </p:txBody>
      </p:sp>
      <p:sp>
        <p:nvSpPr>
          <p:cNvPr id="112" name="Google Shape;112;p15"/>
          <p:cNvSpPr/>
          <p:nvPr/>
        </p:nvSpPr>
        <p:spPr>
          <a:xfrm>
            <a:off x="5388600" y="1503175"/>
            <a:ext cx="1240800" cy="625800"/>
          </a:xfrm>
          <a:prstGeom prst="wedgeRectCallout">
            <a:avLst>
              <a:gd fmla="val 2041" name="adj1"/>
              <a:gd fmla="val 10030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Front-End</a:t>
            </a:r>
            <a:endParaRPr/>
          </a:p>
        </p:txBody>
      </p:sp>
      <p:sp>
        <p:nvSpPr>
          <p:cNvPr id="113" name="Google Shape;113;p15"/>
          <p:cNvSpPr/>
          <p:nvPr/>
        </p:nvSpPr>
        <p:spPr>
          <a:xfrm>
            <a:off x="3250300" y="1782825"/>
            <a:ext cx="1240800" cy="625800"/>
          </a:xfrm>
          <a:prstGeom prst="wedgeRectCallout">
            <a:avLst>
              <a:gd fmla="val 6852" name="adj1"/>
              <a:gd fmla="val 79342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Front-End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Process</a:t>
            </a:r>
            <a:endParaRPr/>
          </a:p>
        </p:txBody>
      </p:sp>
      <p:sp>
        <p:nvSpPr>
          <p:cNvPr id="119" name="Google Shape;119;p16"/>
          <p:cNvSpPr/>
          <p:nvPr/>
        </p:nvSpPr>
        <p:spPr>
          <a:xfrm>
            <a:off x="1600200" y="2534625"/>
            <a:ext cx="5823300" cy="1399800"/>
          </a:xfrm>
          <a:prstGeom prst="flowChartAlternateProcess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1683200"/>
            <a:ext cx="5943600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Arts</a:t>
            </a:r>
            <a:endParaRPr/>
          </a:p>
        </p:txBody>
      </p:sp>
      <p:sp>
        <p:nvSpPr>
          <p:cNvPr id="126" name="Google Shape;126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7000" y="1808513"/>
            <a:ext cx="1828800" cy="2801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0600" y="1808513"/>
            <a:ext cx="1828800" cy="2801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0" y="1808513"/>
            <a:ext cx="1828800" cy="2801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9400" y="1808513"/>
            <a:ext cx="1828800" cy="2801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88200" y="1808524"/>
            <a:ext cx="1828800" cy="2801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Tools</a:t>
            </a:r>
            <a:endParaRPr/>
          </a:p>
        </p:txBody>
      </p:sp>
      <p:sp>
        <p:nvSpPr>
          <p:cNvPr id="137" name="Google Shape;137;p18"/>
          <p:cNvSpPr txBox="1"/>
          <p:nvPr>
            <p:ph idx="1" type="body"/>
          </p:nvPr>
        </p:nvSpPr>
        <p:spPr>
          <a:xfrm>
            <a:off x="729450" y="2078875"/>
            <a:ext cx="3841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Node.js - General functionality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Twilio - Text message push notifications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GoogleNews API - Local news feed streaming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GoogleMaps API - GPS 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Github/Discord - Collaboration</a:t>
            </a:r>
            <a:endParaRPr/>
          </a:p>
        </p:txBody>
      </p:sp>
      <p:sp>
        <p:nvSpPr>
          <p:cNvPr id="138" name="Google Shape;138;p18"/>
          <p:cNvSpPr txBox="1"/>
          <p:nvPr>
            <p:ph idx="1" type="body"/>
          </p:nvPr>
        </p:nvSpPr>
        <p:spPr>
          <a:xfrm>
            <a:off x="4570950" y="2078875"/>
            <a:ext cx="3841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Some other attempts/Not fully </a:t>
            </a:r>
            <a:r>
              <a:rPr b="1" lang="en" u="sng"/>
              <a:t>implemented</a:t>
            </a:r>
            <a:r>
              <a:rPr b="1" lang="en" u="sng"/>
              <a:t>…</a:t>
            </a:r>
            <a:endParaRPr b="1"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React JS Libraries (APIs)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Web-Bluetooth Experimental API (BT location)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Push </a:t>
            </a:r>
            <a:r>
              <a:rPr lang="en"/>
              <a:t>Notifications</a:t>
            </a:r>
            <a:r>
              <a:rPr lang="en"/>
              <a:t> (Twilio)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General information display (HTML/CSS issues)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Went Wrong...</a:t>
            </a:r>
            <a:endParaRPr/>
          </a:p>
        </p:txBody>
      </p:sp>
      <p:sp>
        <p:nvSpPr>
          <p:cNvPr id="144" name="Google Shape;144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Bluetooth: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Python libraries, Experimental web-bluetooth; not well documented, couldn’t implement any cross-platform 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Implementation issues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Many features proved difficult to integrate and required work arounds due to time constraints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General “Not enough time.”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Much of the </a:t>
            </a:r>
            <a:r>
              <a:rPr lang="en" sz="1400"/>
              <a:t>implementation</a:t>
            </a:r>
            <a:r>
              <a:rPr lang="en" sz="1400"/>
              <a:t> issues we are fixable given enough time but we were unable to resolve all issues.</a:t>
            </a:r>
            <a:endParaRPr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Went Right!</a:t>
            </a:r>
            <a:endParaRPr/>
          </a:p>
        </p:txBody>
      </p:sp>
      <p:sp>
        <p:nvSpPr>
          <p:cNvPr id="150" name="Google Shape;150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GoogleMaps &amp; GoogleNews APIs functions as they are supposed to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Web-Mobile functionality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Despite everything not being entirely implemented, we were able to provide proof of concepts: for the functionality of our features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We Would Go</a:t>
            </a:r>
            <a:endParaRPr/>
          </a:p>
        </p:txBody>
      </p:sp>
      <p:sp>
        <p:nvSpPr>
          <p:cNvPr id="156" name="Google Shape;156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Bluetooth local locator: 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experimental web-bluetooth API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Allow first responders to locate survivors potentially trapped under rubble.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Difficulty interpreting resources, opted for geolocation.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Would be excellent feature to implement as it would give extra tools in rescue efforts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More powerful frameworks: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Would have made the project more sustainable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Better access to more powerful APIs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